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F576-3D06-D883-C980-BF17041C5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F36812-148F-9257-2B29-AF99EA100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FE95A-F794-469D-A26A-B256DC0FC710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B11E5A-0CCD-CA70-8887-78103EA60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157133-09BF-21B1-591D-D30479777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D7F19-35B8-44EF-9E51-91D00818FA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885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C08138-85B9-F9A0-0415-53E4B64E3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E3F1A7-BEC2-4DF8-066E-EFDDDCBC9C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B72BD-565D-64A4-9EA5-77BF236B20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7FE95A-F794-469D-A26A-B256DC0FC710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9314A-B726-C344-C492-AB49F2EF74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9CA997-64EE-9940-CF05-B4A3581569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9D7F19-35B8-44EF-9E51-91D00818FA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260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6A623F9-04C8-61A2-E20D-EAA000821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8ECE1B-259F-A40A-1A01-D4FCA36BDF0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08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32"/>
    </mc:Choice>
    <mc:Fallback xmlns="">
      <p:transition spd="slow" advTm="2753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F920C56-4750-45FB-0F84-02953586D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Where might I give birth?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065AF4-B179-2812-426F-F118E56BBD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8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465"/>
    </mc:Choice>
    <mc:Fallback xmlns="">
      <p:transition spd="slow" advTm="8346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6F39B66-E8B1-3D6F-FCE0-9CB6D0F59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solidFill>
                  <a:srgbClr val="00B050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First point of contact: </a:t>
            </a:r>
            <a:r>
              <a:rPr lang="en-GB" sz="4400" b="1">
                <a:solidFill>
                  <a:srgbClr val="00B050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triage</a:t>
            </a:r>
            <a:endParaRPr lang="en-GB" sz="4400" b="1" dirty="0">
              <a:solidFill>
                <a:srgbClr val="00B050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7B986A-14DD-B183-EAF7-3524507220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37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276"/>
    </mc:Choice>
    <mc:Fallback xmlns="">
      <p:transition spd="slow" advTm="11727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B811D9F-7AEE-10A2-9610-BAEB21D67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Labour ward/ central delivery suite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B2A328-D4F4-60B0-9FF0-5F241B43D44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69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158"/>
    </mc:Choice>
    <mc:Fallback xmlns="">
      <p:transition spd="slow" advTm="6515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9ED6F8A-917B-83E6-6F92-9CA3B3870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latin typeface="Cavolini" panose="03000502040302020204" pitchFamily="66" charset="0"/>
                <a:cs typeface="Cavolini" panose="03000502040302020204" pitchFamily="66" charset="0"/>
              </a:rPr>
              <a:t>Labour Ward is </a:t>
            </a:r>
            <a:r>
              <a:rPr lang="en-GB" b="1" i="1" u="sng">
                <a:latin typeface="Cavolini" panose="03000502040302020204" pitchFamily="66" charset="0"/>
                <a:cs typeface="Cavolini" panose="03000502040302020204" pitchFamily="66" charset="0"/>
              </a:rPr>
              <a:t>not</a:t>
            </a:r>
            <a:r>
              <a:rPr lang="en-GB" b="1">
                <a:latin typeface="Cavolini" panose="03000502040302020204" pitchFamily="66" charset="0"/>
                <a:cs typeface="Cavolini" panose="03000502040302020204" pitchFamily="66" charset="0"/>
              </a:rPr>
              <a:t> ‘one size fits all’</a:t>
            </a:r>
            <a:endParaRPr lang="en-GB" b="1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D31276-9263-9069-3868-90ED5DCB57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33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217"/>
    </mc:Choice>
    <mc:Fallback xmlns="">
      <p:transition spd="slow" advTm="71217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AB94CAA-485A-DA02-8451-8A2A286EB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b="1"/>
              <a:t>Fatima  allam  birthing centre</a:t>
            </a:r>
            <a:endParaRPr lang="en-GB" sz="5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24DA04-92EB-4934-A663-465E5E0B1A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1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208"/>
    </mc:Choice>
    <mc:Fallback xmlns="">
      <p:transition spd="slow" advTm="8520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FE86477-5549-3923-0DC4-D7BD6BFBD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Home birth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AE4781-3AB1-4197-0578-2005086DBB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50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806"/>
    </mc:Choice>
    <mc:Fallback xmlns="">
      <p:transition spd="slow" advTm="5580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7CA8888-ED85-A860-26B3-DA3389D29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Planned caesarean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F821E3-511C-5E8A-638F-56A832D108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92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121"/>
    </mc:Choice>
    <mc:Fallback xmlns="">
      <p:transition spd="slow" advTm="60121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</Words>
  <Application>Microsoft Office PowerPoint</Application>
  <PresentationFormat>On-screen Show (4:3)</PresentationFormat>
  <Paragraphs>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Aharoni</vt:lpstr>
      <vt:lpstr>Aptos</vt:lpstr>
      <vt:lpstr>Aptos Display</vt:lpstr>
      <vt:lpstr>Arial</vt:lpstr>
      <vt:lpstr>Cavolini</vt:lpstr>
      <vt:lpstr>Office Theme</vt:lpstr>
      <vt:lpstr>PowerPoint Presentation</vt:lpstr>
      <vt:lpstr>Where might I give birth?</vt:lpstr>
      <vt:lpstr>First point of contact: triage</vt:lpstr>
      <vt:lpstr>Labour ward/ central delivery suite</vt:lpstr>
      <vt:lpstr>Labour Ward is not ‘one size fits all’</vt:lpstr>
      <vt:lpstr>Fatima  allam  birthing centre</vt:lpstr>
      <vt:lpstr>Home birth</vt:lpstr>
      <vt:lpstr>Planned caesarean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LEONARD, Simon (NHS HUMBER HEALTH PARTNERSHIP - RJL)</dc:creator>
  <cp:lastModifiedBy>LEONARD, Simon (NHS HUMBER HEALTH PARTNERSHIP - RJL)</cp:lastModifiedBy>
  <cp:revision>1</cp:revision>
  <dcterms:created xsi:type="dcterms:W3CDTF">2026-06-23T10:24:29Z</dcterms:created>
  <dcterms:modified xsi:type="dcterms:W3CDTF">2026-06-23T10:24:29Z</dcterms:modified>
</cp:coreProperties>
</file>